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258" r:id="rId2"/>
    <p:sldId id="270" r:id="rId3"/>
    <p:sldId id="273" r:id="rId4"/>
    <p:sldId id="272" r:id="rId5"/>
    <p:sldId id="271" r:id="rId6"/>
    <p:sldId id="256" r:id="rId7"/>
    <p:sldId id="267" r:id="rId8"/>
    <p:sldId id="268" r:id="rId9"/>
    <p:sldId id="269" r:id="rId10"/>
    <p:sldId id="260" r:id="rId11"/>
    <p:sldId id="257" r:id="rId12"/>
    <p:sldId id="265" r:id="rId13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468" autoAdjust="0"/>
  </p:normalViewPr>
  <p:slideViewPr>
    <p:cSldViewPr>
      <p:cViewPr varScale="1">
        <p:scale>
          <a:sx n="75" d="100"/>
          <a:sy n="75" d="100"/>
        </p:scale>
        <p:origin x="26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F30FD-F666-462C-BA27-FEAB4BB6ED0F}" type="doc">
      <dgm:prSet loTypeId="urn:microsoft.com/office/officeart/2005/8/layout/cycle2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EE6AB0DD-B58D-46B0-AC4C-7301120DC7C6}">
      <dgm:prSet phldrT="[Text]"/>
      <dgm:spPr/>
      <dgm:t>
        <a:bodyPr/>
        <a:lstStyle/>
        <a:p>
          <a:r>
            <a:rPr lang="el-GR" b="1" dirty="0" smtClean="0"/>
            <a:t>1. Επιλογή Κειμένου</a:t>
          </a:r>
          <a:endParaRPr lang="el-GR" b="1" dirty="0"/>
        </a:p>
      </dgm:t>
    </dgm:pt>
    <dgm:pt modelId="{C589CF33-AF6B-4C81-9818-F9BCE812A857}" type="parTrans" cxnId="{1FEB939B-B193-4CEA-95EE-B7260CDD7F5B}">
      <dgm:prSet/>
      <dgm:spPr/>
      <dgm:t>
        <a:bodyPr/>
        <a:lstStyle/>
        <a:p>
          <a:endParaRPr lang="el-GR"/>
        </a:p>
      </dgm:t>
    </dgm:pt>
    <dgm:pt modelId="{EDC76AAD-623D-485C-8E0B-EDAC68314A0C}" type="sibTrans" cxnId="{1FEB939B-B193-4CEA-95EE-B7260CDD7F5B}">
      <dgm:prSet/>
      <dgm:spPr/>
      <dgm:t>
        <a:bodyPr/>
        <a:lstStyle/>
        <a:p>
          <a:endParaRPr lang="el-GR"/>
        </a:p>
      </dgm:t>
    </dgm:pt>
    <dgm:pt modelId="{BD63C0CD-BE7D-4C45-BB7A-A6BE03D44CB3}">
      <dgm:prSet phldrT="[Text]"/>
      <dgm:spPr/>
      <dgm:t>
        <a:bodyPr/>
        <a:lstStyle/>
        <a:p>
          <a:r>
            <a:rPr lang="el-GR" b="1" dirty="0" smtClean="0"/>
            <a:t>6. Δοκιμαστική ανάγνωση σε συσκευές</a:t>
          </a:r>
          <a:endParaRPr lang="el-GR" b="1" dirty="0"/>
        </a:p>
      </dgm:t>
    </dgm:pt>
    <dgm:pt modelId="{75C95061-650F-406F-A5F5-CB32DF7D6AA4}" type="parTrans" cxnId="{3C05E738-3190-4264-B06B-A6F9AEA18360}">
      <dgm:prSet/>
      <dgm:spPr/>
      <dgm:t>
        <a:bodyPr/>
        <a:lstStyle/>
        <a:p>
          <a:endParaRPr lang="el-GR"/>
        </a:p>
      </dgm:t>
    </dgm:pt>
    <dgm:pt modelId="{0C3E059D-A5EB-4797-92F9-7ABE6AA2CB31}" type="sibTrans" cxnId="{3C05E738-3190-4264-B06B-A6F9AEA18360}">
      <dgm:prSet/>
      <dgm:spPr/>
      <dgm:t>
        <a:bodyPr/>
        <a:lstStyle/>
        <a:p>
          <a:endParaRPr lang="el-GR"/>
        </a:p>
      </dgm:t>
    </dgm:pt>
    <dgm:pt modelId="{4FADD2EA-E255-47DC-96D4-829009CC6285}">
      <dgm:prSet phldrT="[Text]"/>
      <dgm:spPr/>
      <dgm:t>
        <a:bodyPr/>
        <a:lstStyle/>
        <a:p>
          <a:r>
            <a:rPr lang="el-GR" b="1" dirty="0" smtClean="0"/>
            <a:t>7. Αίτηση χορήγησης </a:t>
          </a:r>
          <a:r>
            <a:rPr lang="en-US" b="1" dirty="0" smtClean="0"/>
            <a:t>ISBN</a:t>
          </a:r>
          <a:endParaRPr lang="el-GR" b="1" dirty="0"/>
        </a:p>
      </dgm:t>
    </dgm:pt>
    <dgm:pt modelId="{E47F6F98-7416-4C96-ACDB-7F8455744082}" type="parTrans" cxnId="{7270745A-7666-4EEE-B180-CA0E7BCEE6D6}">
      <dgm:prSet/>
      <dgm:spPr/>
      <dgm:t>
        <a:bodyPr/>
        <a:lstStyle/>
        <a:p>
          <a:endParaRPr lang="el-GR"/>
        </a:p>
      </dgm:t>
    </dgm:pt>
    <dgm:pt modelId="{F933A05D-D04A-4CD4-8C71-9A3A2824B50D}" type="sibTrans" cxnId="{7270745A-7666-4EEE-B180-CA0E7BCEE6D6}">
      <dgm:prSet/>
      <dgm:spPr/>
      <dgm:t>
        <a:bodyPr/>
        <a:lstStyle/>
        <a:p>
          <a:endParaRPr lang="el-GR"/>
        </a:p>
      </dgm:t>
    </dgm:pt>
    <dgm:pt modelId="{FAFFD625-6133-4F63-A29C-EA84AFAB3407}">
      <dgm:prSet phldrT="[Text]"/>
      <dgm:spPr/>
      <dgm:t>
        <a:bodyPr/>
        <a:lstStyle/>
        <a:p>
          <a:r>
            <a:rPr lang="el-GR" b="1" dirty="0" smtClean="0"/>
            <a:t>8. Επιλογή ελεύθερης διανομής </a:t>
          </a:r>
          <a:r>
            <a:rPr lang="en-US" b="1" dirty="0" smtClean="0"/>
            <a:t>Creative Commons</a:t>
          </a:r>
          <a:endParaRPr lang="el-GR" b="1" dirty="0"/>
        </a:p>
      </dgm:t>
    </dgm:pt>
    <dgm:pt modelId="{C42E2D8E-83DA-4DF7-A061-3F1185CC0A40}" type="parTrans" cxnId="{344540BC-000D-438B-B8EB-6F7542C08AB7}">
      <dgm:prSet/>
      <dgm:spPr/>
      <dgm:t>
        <a:bodyPr/>
        <a:lstStyle/>
        <a:p>
          <a:endParaRPr lang="el-GR"/>
        </a:p>
      </dgm:t>
    </dgm:pt>
    <dgm:pt modelId="{38B3E319-1E2E-446B-902C-682C15C8DB1F}" type="sibTrans" cxnId="{344540BC-000D-438B-B8EB-6F7542C08AB7}">
      <dgm:prSet/>
      <dgm:spPr/>
      <dgm:t>
        <a:bodyPr/>
        <a:lstStyle/>
        <a:p>
          <a:endParaRPr lang="el-GR"/>
        </a:p>
      </dgm:t>
    </dgm:pt>
    <dgm:pt modelId="{4AFA705A-937D-481C-A38D-35C2B1674C2C}">
      <dgm:prSet phldrT="[Text]"/>
      <dgm:spPr/>
      <dgm:t>
        <a:bodyPr/>
        <a:lstStyle/>
        <a:p>
          <a:r>
            <a:rPr lang="el-GR" b="1" dirty="0" smtClean="0"/>
            <a:t>3. Επιλογή κατάλληλου προγράμματος </a:t>
          </a:r>
          <a:endParaRPr lang="el-GR" b="1" dirty="0"/>
        </a:p>
      </dgm:t>
    </dgm:pt>
    <dgm:pt modelId="{C44B0CEF-9F3C-4BFA-804E-73831DFFC431}" type="parTrans" cxnId="{E411DFDC-6D41-4601-8EE4-4EA2F5D20FDD}">
      <dgm:prSet/>
      <dgm:spPr/>
      <dgm:t>
        <a:bodyPr/>
        <a:lstStyle/>
        <a:p>
          <a:endParaRPr lang="el-GR"/>
        </a:p>
      </dgm:t>
    </dgm:pt>
    <dgm:pt modelId="{1FD2F4A9-6FB8-4CA9-8590-5B37ED219126}" type="sibTrans" cxnId="{E411DFDC-6D41-4601-8EE4-4EA2F5D20FDD}">
      <dgm:prSet/>
      <dgm:spPr/>
      <dgm:t>
        <a:bodyPr/>
        <a:lstStyle/>
        <a:p>
          <a:endParaRPr lang="el-GR"/>
        </a:p>
      </dgm:t>
    </dgm:pt>
    <dgm:pt modelId="{42FF14D8-10D0-4241-8D38-ACE3D85D211B}">
      <dgm:prSet phldrT="[Text]"/>
      <dgm:spPr/>
      <dgm:t>
        <a:bodyPr/>
        <a:lstStyle/>
        <a:p>
          <a:r>
            <a:rPr lang="el-GR" b="1" dirty="0" smtClean="0"/>
            <a:t>4. Έρευνα / συγκέντρωση υλικού</a:t>
          </a:r>
          <a:endParaRPr lang="el-GR" b="1" dirty="0"/>
        </a:p>
      </dgm:t>
    </dgm:pt>
    <dgm:pt modelId="{81758009-B8EE-4EDB-BD7F-E3CD68751AAC}" type="parTrans" cxnId="{48BC0BB2-042E-459C-A68A-4E022EB5D309}">
      <dgm:prSet/>
      <dgm:spPr/>
      <dgm:t>
        <a:bodyPr/>
        <a:lstStyle/>
        <a:p>
          <a:endParaRPr lang="el-GR"/>
        </a:p>
      </dgm:t>
    </dgm:pt>
    <dgm:pt modelId="{769BD3E5-59D6-468D-9D0A-DA0D8DA9CB76}" type="sibTrans" cxnId="{48BC0BB2-042E-459C-A68A-4E022EB5D309}">
      <dgm:prSet/>
      <dgm:spPr/>
      <dgm:t>
        <a:bodyPr/>
        <a:lstStyle/>
        <a:p>
          <a:endParaRPr lang="el-GR"/>
        </a:p>
      </dgm:t>
    </dgm:pt>
    <dgm:pt modelId="{871797B3-370E-488A-B213-05B2031BDF22}">
      <dgm:prSet phldrT="[Text]"/>
      <dgm:spPr/>
      <dgm:t>
        <a:bodyPr/>
        <a:lstStyle/>
        <a:p>
          <a:r>
            <a:rPr lang="el-GR" b="1" dirty="0" smtClean="0"/>
            <a:t>2. Ιδέα / σενάριο γενικής παρουσίασης /δομή</a:t>
          </a:r>
          <a:endParaRPr lang="el-GR" b="1" dirty="0"/>
        </a:p>
      </dgm:t>
    </dgm:pt>
    <dgm:pt modelId="{800B1C98-9E16-438C-AFCE-2FC13FFF475B}" type="sibTrans" cxnId="{7BFE7F3A-25B0-4C70-A512-76D4D35697BD}">
      <dgm:prSet/>
      <dgm:spPr/>
      <dgm:t>
        <a:bodyPr/>
        <a:lstStyle/>
        <a:p>
          <a:endParaRPr lang="el-GR"/>
        </a:p>
      </dgm:t>
    </dgm:pt>
    <dgm:pt modelId="{8879BCA6-9AF4-43FE-A809-340D37810122}" type="parTrans" cxnId="{7BFE7F3A-25B0-4C70-A512-76D4D35697BD}">
      <dgm:prSet/>
      <dgm:spPr/>
      <dgm:t>
        <a:bodyPr/>
        <a:lstStyle/>
        <a:p>
          <a:endParaRPr lang="el-GR"/>
        </a:p>
      </dgm:t>
    </dgm:pt>
    <dgm:pt modelId="{32FF1487-0D6D-4F25-9290-5DEEAA9DD47F}">
      <dgm:prSet phldrT="[Text]"/>
      <dgm:spPr/>
      <dgm:t>
        <a:bodyPr/>
        <a:lstStyle/>
        <a:p>
          <a:r>
            <a:rPr lang="el-GR" b="1" dirty="0" smtClean="0"/>
            <a:t>5. Σύνθεση υλικού και αξιοποίηση δυνατοτήτων του προγράμματος</a:t>
          </a:r>
          <a:endParaRPr lang="el-GR" b="1" dirty="0"/>
        </a:p>
      </dgm:t>
    </dgm:pt>
    <dgm:pt modelId="{5EB9EF6E-266F-4057-9B18-04476ADCC01E}" type="sibTrans" cxnId="{084C75F2-2C0D-496C-917B-8101D3085687}">
      <dgm:prSet/>
      <dgm:spPr/>
      <dgm:t>
        <a:bodyPr/>
        <a:lstStyle/>
        <a:p>
          <a:endParaRPr lang="el-GR"/>
        </a:p>
      </dgm:t>
    </dgm:pt>
    <dgm:pt modelId="{43CAD789-66DB-41EC-A551-80E562F46C44}" type="parTrans" cxnId="{084C75F2-2C0D-496C-917B-8101D3085687}">
      <dgm:prSet/>
      <dgm:spPr/>
      <dgm:t>
        <a:bodyPr/>
        <a:lstStyle/>
        <a:p>
          <a:endParaRPr lang="el-GR"/>
        </a:p>
      </dgm:t>
    </dgm:pt>
    <dgm:pt modelId="{2AA46F0E-CC60-4A75-B38C-C6C60935F2BF}">
      <dgm:prSet phldrT="[Text]"/>
      <dgm:spPr/>
      <dgm:t>
        <a:bodyPr/>
        <a:lstStyle/>
        <a:p>
          <a:r>
            <a:rPr lang="el-GR" b="1" dirty="0" smtClean="0"/>
            <a:t>Ανάρτηση του ηλεκτρονικού βιβλίου στο διαδίκτυο</a:t>
          </a:r>
          <a:endParaRPr lang="el-GR" b="1" dirty="0"/>
        </a:p>
      </dgm:t>
    </dgm:pt>
    <dgm:pt modelId="{B1F5AF48-8522-4424-8E1A-F30491E51470}" type="parTrans" cxnId="{9F74F195-80FA-4081-B9D9-541905BFBF8D}">
      <dgm:prSet/>
      <dgm:spPr/>
      <dgm:t>
        <a:bodyPr/>
        <a:lstStyle/>
        <a:p>
          <a:endParaRPr lang="en-US"/>
        </a:p>
      </dgm:t>
    </dgm:pt>
    <dgm:pt modelId="{80446206-8C7C-43CC-8C00-4F7F26B483D2}" type="sibTrans" cxnId="{9F74F195-80FA-4081-B9D9-541905BFBF8D}">
      <dgm:prSet/>
      <dgm:spPr/>
      <dgm:t>
        <a:bodyPr/>
        <a:lstStyle/>
        <a:p>
          <a:endParaRPr lang="en-US"/>
        </a:p>
      </dgm:t>
    </dgm:pt>
    <dgm:pt modelId="{ACC9255F-2A10-4B37-8390-5C0DD9195B0C}" type="pres">
      <dgm:prSet presAssocID="{FC5F30FD-F666-462C-BA27-FEAB4BB6ED0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E27061C-BA8F-4945-B1EC-8A64F8203465}" type="pres">
      <dgm:prSet presAssocID="{EE6AB0DD-B58D-46B0-AC4C-7301120DC7C6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FA3E789-22F1-4293-BB07-A237E71A1F6F}" type="pres">
      <dgm:prSet presAssocID="{EDC76AAD-623D-485C-8E0B-EDAC68314A0C}" presName="sibTrans" presStyleLbl="sibTrans2D1" presStyleIdx="0" presStyleCnt="9"/>
      <dgm:spPr/>
      <dgm:t>
        <a:bodyPr/>
        <a:lstStyle/>
        <a:p>
          <a:endParaRPr lang="el-GR"/>
        </a:p>
      </dgm:t>
    </dgm:pt>
    <dgm:pt modelId="{9379365D-2E00-4352-873B-875119FAEAD6}" type="pres">
      <dgm:prSet presAssocID="{EDC76AAD-623D-485C-8E0B-EDAC68314A0C}" presName="connectorText" presStyleLbl="sibTrans2D1" presStyleIdx="0" presStyleCnt="9"/>
      <dgm:spPr/>
      <dgm:t>
        <a:bodyPr/>
        <a:lstStyle/>
        <a:p>
          <a:endParaRPr lang="el-GR"/>
        </a:p>
      </dgm:t>
    </dgm:pt>
    <dgm:pt modelId="{A58A89D7-9B4B-425E-AB37-28C2C816C811}" type="pres">
      <dgm:prSet presAssocID="{871797B3-370E-488A-B213-05B2031BDF2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404DDB1-6B03-46BA-B80A-BCD6C95D3FFF}" type="pres">
      <dgm:prSet presAssocID="{800B1C98-9E16-438C-AFCE-2FC13FFF475B}" presName="sibTrans" presStyleLbl="sibTrans2D1" presStyleIdx="1" presStyleCnt="9"/>
      <dgm:spPr/>
      <dgm:t>
        <a:bodyPr/>
        <a:lstStyle/>
        <a:p>
          <a:endParaRPr lang="el-GR"/>
        </a:p>
      </dgm:t>
    </dgm:pt>
    <dgm:pt modelId="{A19375DE-CB73-448A-9356-119AB4F105D2}" type="pres">
      <dgm:prSet presAssocID="{800B1C98-9E16-438C-AFCE-2FC13FFF475B}" presName="connectorText" presStyleLbl="sibTrans2D1" presStyleIdx="1" presStyleCnt="9"/>
      <dgm:spPr/>
      <dgm:t>
        <a:bodyPr/>
        <a:lstStyle/>
        <a:p>
          <a:endParaRPr lang="el-GR"/>
        </a:p>
      </dgm:t>
    </dgm:pt>
    <dgm:pt modelId="{2E4AC585-B9CF-4006-B7D9-3466CDCBB0BD}" type="pres">
      <dgm:prSet presAssocID="{4AFA705A-937D-481C-A38D-35C2B1674C2C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A87435-807C-48F7-8D58-9109792B6211}" type="pres">
      <dgm:prSet presAssocID="{1FD2F4A9-6FB8-4CA9-8590-5B37ED219126}" presName="sibTrans" presStyleLbl="sibTrans2D1" presStyleIdx="2" presStyleCnt="9"/>
      <dgm:spPr/>
      <dgm:t>
        <a:bodyPr/>
        <a:lstStyle/>
        <a:p>
          <a:endParaRPr lang="el-GR"/>
        </a:p>
      </dgm:t>
    </dgm:pt>
    <dgm:pt modelId="{F5F74537-7A70-4CCF-B254-F559C4410EFC}" type="pres">
      <dgm:prSet presAssocID="{1FD2F4A9-6FB8-4CA9-8590-5B37ED219126}" presName="connectorText" presStyleLbl="sibTrans2D1" presStyleIdx="2" presStyleCnt="9"/>
      <dgm:spPr/>
      <dgm:t>
        <a:bodyPr/>
        <a:lstStyle/>
        <a:p>
          <a:endParaRPr lang="el-GR"/>
        </a:p>
      </dgm:t>
    </dgm:pt>
    <dgm:pt modelId="{36A2FA67-81E0-4A32-9C1E-FBE073419617}" type="pres">
      <dgm:prSet presAssocID="{42FF14D8-10D0-4241-8D38-ACE3D85D211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4B9FCD2-21E7-4DF9-BDC5-5F1949494874}" type="pres">
      <dgm:prSet presAssocID="{769BD3E5-59D6-468D-9D0A-DA0D8DA9CB76}" presName="sibTrans" presStyleLbl="sibTrans2D1" presStyleIdx="3" presStyleCnt="9"/>
      <dgm:spPr/>
      <dgm:t>
        <a:bodyPr/>
        <a:lstStyle/>
        <a:p>
          <a:endParaRPr lang="el-GR"/>
        </a:p>
      </dgm:t>
    </dgm:pt>
    <dgm:pt modelId="{16627BBA-E009-4172-ACD9-112845973E80}" type="pres">
      <dgm:prSet presAssocID="{769BD3E5-59D6-468D-9D0A-DA0D8DA9CB76}" presName="connectorText" presStyleLbl="sibTrans2D1" presStyleIdx="3" presStyleCnt="9"/>
      <dgm:spPr/>
      <dgm:t>
        <a:bodyPr/>
        <a:lstStyle/>
        <a:p>
          <a:endParaRPr lang="el-GR"/>
        </a:p>
      </dgm:t>
    </dgm:pt>
    <dgm:pt modelId="{68F66150-7AD9-400D-A26F-D5DDE1F4B5C9}" type="pres">
      <dgm:prSet presAssocID="{32FF1487-0D6D-4F25-9290-5DEEAA9DD47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05DE977-266C-46B2-9C7B-3B2462ED450D}" type="pres">
      <dgm:prSet presAssocID="{5EB9EF6E-266F-4057-9B18-04476ADCC01E}" presName="sibTrans" presStyleLbl="sibTrans2D1" presStyleIdx="4" presStyleCnt="9"/>
      <dgm:spPr/>
      <dgm:t>
        <a:bodyPr/>
        <a:lstStyle/>
        <a:p>
          <a:endParaRPr lang="el-GR"/>
        </a:p>
      </dgm:t>
    </dgm:pt>
    <dgm:pt modelId="{F72E35CA-B450-4500-AAE3-E3061D9824BA}" type="pres">
      <dgm:prSet presAssocID="{5EB9EF6E-266F-4057-9B18-04476ADCC01E}" presName="connectorText" presStyleLbl="sibTrans2D1" presStyleIdx="4" presStyleCnt="9"/>
      <dgm:spPr/>
      <dgm:t>
        <a:bodyPr/>
        <a:lstStyle/>
        <a:p>
          <a:endParaRPr lang="el-GR"/>
        </a:p>
      </dgm:t>
    </dgm:pt>
    <dgm:pt modelId="{376F598E-5CA8-49B6-9B10-6BD8DEAB5AA5}" type="pres">
      <dgm:prSet presAssocID="{BD63C0CD-BE7D-4C45-BB7A-A6BE03D44CB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5D922F1-EAD6-405C-AAFE-4EE42DCB2257}" type="pres">
      <dgm:prSet presAssocID="{0C3E059D-A5EB-4797-92F9-7ABE6AA2CB31}" presName="sibTrans" presStyleLbl="sibTrans2D1" presStyleIdx="5" presStyleCnt="9"/>
      <dgm:spPr/>
      <dgm:t>
        <a:bodyPr/>
        <a:lstStyle/>
        <a:p>
          <a:endParaRPr lang="el-GR"/>
        </a:p>
      </dgm:t>
    </dgm:pt>
    <dgm:pt modelId="{75CA9EA0-284B-4B78-A50E-9A390A3999F2}" type="pres">
      <dgm:prSet presAssocID="{0C3E059D-A5EB-4797-92F9-7ABE6AA2CB31}" presName="connectorText" presStyleLbl="sibTrans2D1" presStyleIdx="5" presStyleCnt="9"/>
      <dgm:spPr/>
      <dgm:t>
        <a:bodyPr/>
        <a:lstStyle/>
        <a:p>
          <a:endParaRPr lang="el-GR"/>
        </a:p>
      </dgm:t>
    </dgm:pt>
    <dgm:pt modelId="{82977896-1C48-4243-BC88-F4333B48E5FD}" type="pres">
      <dgm:prSet presAssocID="{4FADD2EA-E255-47DC-96D4-829009CC628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652A287-3B9E-4D9A-BD5F-B9473A176F3A}" type="pres">
      <dgm:prSet presAssocID="{F933A05D-D04A-4CD4-8C71-9A3A2824B50D}" presName="sibTrans" presStyleLbl="sibTrans2D1" presStyleIdx="6" presStyleCnt="9"/>
      <dgm:spPr/>
      <dgm:t>
        <a:bodyPr/>
        <a:lstStyle/>
        <a:p>
          <a:endParaRPr lang="el-GR"/>
        </a:p>
      </dgm:t>
    </dgm:pt>
    <dgm:pt modelId="{C8F25432-05BE-4BA6-9D49-3195CF72B709}" type="pres">
      <dgm:prSet presAssocID="{F933A05D-D04A-4CD4-8C71-9A3A2824B50D}" presName="connectorText" presStyleLbl="sibTrans2D1" presStyleIdx="6" presStyleCnt="9"/>
      <dgm:spPr/>
      <dgm:t>
        <a:bodyPr/>
        <a:lstStyle/>
        <a:p>
          <a:endParaRPr lang="el-GR"/>
        </a:p>
      </dgm:t>
    </dgm:pt>
    <dgm:pt modelId="{44F64E39-28A1-4521-9C42-DFFD689F0ACE}" type="pres">
      <dgm:prSet presAssocID="{FAFFD625-6133-4F63-A29C-EA84AFAB3407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C115B71-5A71-401C-BA21-9FF9A8815A92}" type="pres">
      <dgm:prSet presAssocID="{38B3E319-1E2E-446B-902C-682C15C8DB1F}" presName="sibTrans" presStyleLbl="sibTrans2D1" presStyleIdx="7" presStyleCnt="9"/>
      <dgm:spPr/>
      <dgm:t>
        <a:bodyPr/>
        <a:lstStyle/>
        <a:p>
          <a:endParaRPr lang="el-GR"/>
        </a:p>
      </dgm:t>
    </dgm:pt>
    <dgm:pt modelId="{943B65F5-FA8D-45D4-B14F-66CB2C6137CA}" type="pres">
      <dgm:prSet presAssocID="{38B3E319-1E2E-446B-902C-682C15C8DB1F}" presName="connectorText" presStyleLbl="sibTrans2D1" presStyleIdx="7" presStyleCnt="9"/>
      <dgm:spPr/>
      <dgm:t>
        <a:bodyPr/>
        <a:lstStyle/>
        <a:p>
          <a:endParaRPr lang="el-GR"/>
        </a:p>
      </dgm:t>
    </dgm:pt>
    <dgm:pt modelId="{0338F548-ED34-42C5-AB4B-FFFA392553C7}" type="pres">
      <dgm:prSet presAssocID="{2AA46F0E-CC60-4A75-B38C-C6C60935F2BF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A835C-1CBD-4D97-A9EF-A7CD22C818A0}" type="pres">
      <dgm:prSet presAssocID="{80446206-8C7C-43CC-8C00-4F7F26B483D2}" presName="sibTrans" presStyleLbl="sibTrans2D1" presStyleIdx="8" presStyleCnt="9"/>
      <dgm:spPr/>
      <dgm:t>
        <a:bodyPr/>
        <a:lstStyle/>
        <a:p>
          <a:endParaRPr lang="en-US"/>
        </a:p>
      </dgm:t>
    </dgm:pt>
    <dgm:pt modelId="{49FF0B2D-F61F-40EA-96A4-03BB4252E379}" type="pres">
      <dgm:prSet presAssocID="{80446206-8C7C-43CC-8C00-4F7F26B483D2}" presName="connectorText" presStyleLbl="sibTrans2D1" presStyleIdx="8" presStyleCnt="9"/>
      <dgm:spPr/>
      <dgm:t>
        <a:bodyPr/>
        <a:lstStyle/>
        <a:p>
          <a:endParaRPr lang="en-US"/>
        </a:p>
      </dgm:t>
    </dgm:pt>
  </dgm:ptLst>
  <dgm:cxnLst>
    <dgm:cxn modelId="{084C75F2-2C0D-496C-917B-8101D3085687}" srcId="{FC5F30FD-F666-462C-BA27-FEAB4BB6ED0F}" destId="{32FF1487-0D6D-4F25-9290-5DEEAA9DD47F}" srcOrd="4" destOrd="0" parTransId="{43CAD789-66DB-41EC-A551-80E562F46C44}" sibTransId="{5EB9EF6E-266F-4057-9B18-04476ADCC01E}"/>
    <dgm:cxn modelId="{3D22AA3A-0289-4D2F-A5A1-EC50232F3D25}" type="presOf" srcId="{4AFA705A-937D-481C-A38D-35C2B1674C2C}" destId="{2E4AC585-B9CF-4006-B7D9-3466CDCBB0BD}" srcOrd="0" destOrd="0" presId="urn:microsoft.com/office/officeart/2005/8/layout/cycle2"/>
    <dgm:cxn modelId="{B1A4169C-0222-4EA5-AB17-81BF0C567F1C}" type="presOf" srcId="{32FF1487-0D6D-4F25-9290-5DEEAA9DD47F}" destId="{68F66150-7AD9-400D-A26F-D5DDE1F4B5C9}" srcOrd="0" destOrd="0" presId="urn:microsoft.com/office/officeart/2005/8/layout/cycle2"/>
    <dgm:cxn modelId="{82DBDB8F-BC5F-4F0F-AB86-B00FF76C6844}" type="presOf" srcId="{FAFFD625-6133-4F63-A29C-EA84AFAB3407}" destId="{44F64E39-28A1-4521-9C42-DFFD689F0ACE}" srcOrd="0" destOrd="0" presId="urn:microsoft.com/office/officeart/2005/8/layout/cycle2"/>
    <dgm:cxn modelId="{E411DFDC-6D41-4601-8EE4-4EA2F5D20FDD}" srcId="{FC5F30FD-F666-462C-BA27-FEAB4BB6ED0F}" destId="{4AFA705A-937D-481C-A38D-35C2B1674C2C}" srcOrd="2" destOrd="0" parTransId="{C44B0CEF-9F3C-4BFA-804E-73831DFFC431}" sibTransId="{1FD2F4A9-6FB8-4CA9-8590-5B37ED219126}"/>
    <dgm:cxn modelId="{5AC3A214-ED98-4209-9213-DCDFDF64D70C}" type="presOf" srcId="{1FD2F4A9-6FB8-4CA9-8590-5B37ED219126}" destId="{F5F74537-7A70-4CCF-B254-F559C4410EFC}" srcOrd="1" destOrd="0" presId="urn:microsoft.com/office/officeart/2005/8/layout/cycle2"/>
    <dgm:cxn modelId="{95C1FF86-3290-41BF-9202-78D8DBF2F2B3}" type="presOf" srcId="{EE6AB0DD-B58D-46B0-AC4C-7301120DC7C6}" destId="{3E27061C-BA8F-4945-B1EC-8A64F8203465}" srcOrd="0" destOrd="0" presId="urn:microsoft.com/office/officeart/2005/8/layout/cycle2"/>
    <dgm:cxn modelId="{8AC6FE19-83AB-48C4-90D2-6D4F0A2E6637}" type="presOf" srcId="{FC5F30FD-F666-462C-BA27-FEAB4BB6ED0F}" destId="{ACC9255F-2A10-4B37-8390-5C0DD9195B0C}" srcOrd="0" destOrd="0" presId="urn:microsoft.com/office/officeart/2005/8/layout/cycle2"/>
    <dgm:cxn modelId="{44848959-61BD-45BB-AC1C-BF78A851691F}" type="presOf" srcId="{38B3E319-1E2E-446B-902C-682C15C8DB1F}" destId="{CC115B71-5A71-401C-BA21-9FF9A8815A92}" srcOrd="0" destOrd="0" presId="urn:microsoft.com/office/officeart/2005/8/layout/cycle2"/>
    <dgm:cxn modelId="{D1215CFB-DD3D-4CF0-836A-45AF870AC23A}" type="presOf" srcId="{769BD3E5-59D6-468D-9D0A-DA0D8DA9CB76}" destId="{16627BBA-E009-4172-ACD9-112845973E80}" srcOrd="1" destOrd="0" presId="urn:microsoft.com/office/officeart/2005/8/layout/cycle2"/>
    <dgm:cxn modelId="{7270745A-7666-4EEE-B180-CA0E7BCEE6D6}" srcId="{FC5F30FD-F666-462C-BA27-FEAB4BB6ED0F}" destId="{4FADD2EA-E255-47DC-96D4-829009CC6285}" srcOrd="6" destOrd="0" parTransId="{E47F6F98-7416-4C96-ACDB-7F8455744082}" sibTransId="{F933A05D-D04A-4CD4-8C71-9A3A2824B50D}"/>
    <dgm:cxn modelId="{B8ECA247-A224-4FCA-9D8A-B4818BDF5AF4}" type="presOf" srcId="{4FADD2EA-E255-47DC-96D4-829009CC6285}" destId="{82977896-1C48-4243-BC88-F4333B48E5FD}" srcOrd="0" destOrd="0" presId="urn:microsoft.com/office/officeart/2005/8/layout/cycle2"/>
    <dgm:cxn modelId="{7CF9075F-9351-4096-AE03-E9A955296D44}" type="presOf" srcId="{BD63C0CD-BE7D-4C45-BB7A-A6BE03D44CB3}" destId="{376F598E-5CA8-49B6-9B10-6BD8DEAB5AA5}" srcOrd="0" destOrd="0" presId="urn:microsoft.com/office/officeart/2005/8/layout/cycle2"/>
    <dgm:cxn modelId="{A8D142AB-6816-434F-B8B4-1EE1D2DB7698}" type="presOf" srcId="{2AA46F0E-CC60-4A75-B38C-C6C60935F2BF}" destId="{0338F548-ED34-42C5-AB4B-FFFA392553C7}" srcOrd="0" destOrd="0" presId="urn:microsoft.com/office/officeart/2005/8/layout/cycle2"/>
    <dgm:cxn modelId="{1FEB939B-B193-4CEA-95EE-B7260CDD7F5B}" srcId="{FC5F30FD-F666-462C-BA27-FEAB4BB6ED0F}" destId="{EE6AB0DD-B58D-46B0-AC4C-7301120DC7C6}" srcOrd="0" destOrd="0" parTransId="{C589CF33-AF6B-4C81-9818-F9BCE812A857}" sibTransId="{EDC76AAD-623D-485C-8E0B-EDAC68314A0C}"/>
    <dgm:cxn modelId="{D1C5A7A4-34FE-4F3F-960C-41E9CB8835B8}" type="presOf" srcId="{F933A05D-D04A-4CD4-8C71-9A3A2824B50D}" destId="{C8F25432-05BE-4BA6-9D49-3195CF72B709}" srcOrd="1" destOrd="0" presId="urn:microsoft.com/office/officeart/2005/8/layout/cycle2"/>
    <dgm:cxn modelId="{D1389EC2-AD8F-48B1-AB3D-A3DA22CC1707}" type="presOf" srcId="{5EB9EF6E-266F-4057-9B18-04476ADCC01E}" destId="{305DE977-266C-46B2-9C7B-3B2462ED450D}" srcOrd="0" destOrd="0" presId="urn:microsoft.com/office/officeart/2005/8/layout/cycle2"/>
    <dgm:cxn modelId="{775B7CAA-577B-426E-B1A0-6C8117B8E74F}" type="presOf" srcId="{EDC76AAD-623D-485C-8E0B-EDAC68314A0C}" destId="{3FA3E789-22F1-4293-BB07-A237E71A1F6F}" srcOrd="0" destOrd="0" presId="urn:microsoft.com/office/officeart/2005/8/layout/cycle2"/>
    <dgm:cxn modelId="{D3712E28-4EA1-485F-BAD7-2B537366CCC7}" type="presOf" srcId="{1FD2F4A9-6FB8-4CA9-8590-5B37ED219126}" destId="{9CA87435-807C-48F7-8D58-9109792B6211}" srcOrd="0" destOrd="0" presId="urn:microsoft.com/office/officeart/2005/8/layout/cycle2"/>
    <dgm:cxn modelId="{1AFEA7F5-05ED-44FA-BFAC-1223B80210A2}" type="presOf" srcId="{80446206-8C7C-43CC-8C00-4F7F26B483D2}" destId="{C4EA835C-1CBD-4D97-A9EF-A7CD22C818A0}" srcOrd="0" destOrd="0" presId="urn:microsoft.com/office/officeart/2005/8/layout/cycle2"/>
    <dgm:cxn modelId="{F4E53879-1B52-4DC8-83D1-66010A010586}" type="presOf" srcId="{42FF14D8-10D0-4241-8D38-ACE3D85D211B}" destId="{36A2FA67-81E0-4A32-9C1E-FBE073419617}" srcOrd="0" destOrd="0" presId="urn:microsoft.com/office/officeart/2005/8/layout/cycle2"/>
    <dgm:cxn modelId="{4D787302-F4B0-4942-AF47-3F4DD6F83421}" type="presOf" srcId="{F933A05D-D04A-4CD4-8C71-9A3A2824B50D}" destId="{4652A287-3B9E-4D9A-BD5F-B9473A176F3A}" srcOrd="0" destOrd="0" presId="urn:microsoft.com/office/officeart/2005/8/layout/cycle2"/>
    <dgm:cxn modelId="{866BEA8C-7E0D-492E-853A-B5A0BA7F0586}" type="presOf" srcId="{871797B3-370E-488A-B213-05B2031BDF22}" destId="{A58A89D7-9B4B-425E-AB37-28C2C816C811}" srcOrd="0" destOrd="0" presId="urn:microsoft.com/office/officeart/2005/8/layout/cycle2"/>
    <dgm:cxn modelId="{7FF7FCCE-F92D-4F4C-80AD-B977CD4B4C76}" type="presOf" srcId="{0C3E059D-A5EB-4797-92F9-7ABE6AA2CB31}" destId="{75CA9EA0-284B-4B78-A50E-9A390A3999F2}" srcOrd="1" destOrd="0" presId="urn:microsoft.com/office/officeart/2005/8/layout/cycle2"/>
    <dgm:cxn modelId="{76EB59F8-728A-49AF-B777-B27F92CB7CDF}" type="presOf" srcId="{769BD3E5-59D6-468D-9D0A-DA0D8DA9CB76}" destId="{44B9FCD2-21E7-4DF9-BDC5-5F1949494874}" srcOrd="0" destOrd="0" presId="urn:microsoft.com/office/officeart/2005/8/layout/cycle2"/>
    <dgm:cxn modelId="{344540BC-000D-438B-B8EB-6F7542C08AB7}" srcId="{FC5F30FD-F666-462C-BA27-FEAB4BB6ED0F}" destId="{FAFFD625-6133-4F63-A29C-EA84AFAB3407}" srcOrd="7" destOrd="0" parTransId="{C42E2D8E-83DA-4DF7-A061-3F1185CC0A40}" sibTransId="{38B3E319-1E2E-446B-902C-682C15C8DB1F}"/>
    <dgm:cxn modelId="{DE35BD7E-809E-4013-9389-379904E9B946}" type="presOf" srcId="{5EB9EF6E-266F-4057-9B18-04476ADCC01E}" destId="{F72E35CA-B450-4500-AAE3-E3061D9824BA}" srcOrd="1" destOrd="0" presId="urn:microsoft.com/office/officeart/2005/8/layout/cycle2"/>
    <dgm:cxn modelId="{9F74F195-80FA-4081-B9D9-541905BFBF8D}" srcId="{FC5F30FD-F666-462C-BA27-FEAB4BB6ED0F}" destId="{2AA46F0E-CC60-4A75-B38C-C6C60935F2BF}" srcOrd="8" destOrd="0" parTransId="{B1F5AF48-8522-4424-8E1A-F30491E51470}" sibTransId="{80446206-8C7C-43CC-8C00-4F7F26B483D2}"/>
    <dgm:cxn modelId="{49F0AF51-408C-4DCE-B8B7-233EFC28B414}" type="presOf" srcId="{800B1C98-9E16-438C-AFCE-2FC13FFF475B}" destId="{0404DDB1-6B03-46BA-B80A-BCD6C95D3FFF}" srcOrd="0" destOrd="0" presId="urn:microsoft.com/office/officeart/2005/8/layout/cycle2"/>
    <dgm:cxn modelId="{C4BA7430-E52E-4C92-9EF9-D50A9539AF53}" type="presOf" srcId="{80446206-8C7C-43CC-8C00-4F7F26B483D2}" destId="{49FF0B2D-F61F-40EA-96A4-03BB4252E379}" srcOrd="1" destOrd="0" presId="urn:microsoft.com/office/officeart/2005/8/layout/cycle2"/>
    <dgm:cxn modelId="{3C05E738-3190-4264-B06B-A6F9AEA18360}" srcId="{FC5F30FD-F666-462C-BA27-FEAB4BB6ED0F}" destId="{BD63C0CD-BE7D-4C45-BB7A-A6BE03D44CB3}" srcOrd="5" destOrd="0" parTransId="{75C95061-650F-406F-A5F5-CB32DF7D6AA4}" sibTransId="{0C3E059D-A5EB-4797-92F9-7ABE6AA2CB31}"/>
    <dgm:cxn modelId="{48BC0BB2-042E-459C-A68A-4E022EB5D309}" srcId="{FC5F30FD-F666-462C-BA27-FEAB4BB6ED0F}" destId="{42FF14D8-10D0-4241-8D38-ACE3D85D211B}" srcOrd="3" destOrd="0" parTransId="{81758009-B8EE-4EDB-BD7F-E3CD68751AAC}" sibTransId="{769BD3E5-59D6-468D-9D0A-DA0D8DA9CB76}"/>
    <dgm:cxn modelId="{7BFE7F3A-25B0-4C70-A512-76D4D35697BD}" srcId="{FC5F30FD-F666-462C-BA27-FEAB4BB6ED0F}" destId="{871797B3-370E-488A-B213-05B2031BDF22}" srcOrd="1" destOrd="0" parTransId="{8879BCA6-9AF4-43FE-A809-340D37810122}" sibTransId="{800B1C98-9E16-438C-AFCE-2FC13FFF475B}"/>
    <dgm:cxn modelId="{7419D7CF-302B-4B43-9B0C-50CB61D36586}" type="presOf" srcId="{38B3E319-1E2E-446B-902C-682C15C8DB1F}" destId="{943B65F5-FA8D-45D4-B14F-66CB2C6137CA}" srcOrd="1" destOrd="0" presId="urn:microsoft.com/office/officeart/2005/8/layout/cycle2"/>
    <dgm:cxn modelId="{7A28CECB-8A3F-4A2D-BAAE-06A1DB233D63}" type="presOf" srcId="{EDC76AAD-623D-485C-8E0B-EDAC68314A0C}" destId="{9379365D-2E00-4352-873B-875119FAEAD6}" srcOrd="1" destOrd="0" presId="urn:microsoft.com/office/officeart/2005/8/layout/cycle2"/>
    <dgm:cxn modelId="{C3E46B9F-FC54-4A32-85F2-A444FBF3AB96}" type="presOf" srcId="{800B1C98-9E16-438C-AFCE-2FC13FFF475B}" destId="{A19375DE-CB73-448A-9356-119AB4F105D2}" srcOrd="1" destOrd="0" presId="urn:microsoft.com/office/officeart/2005/8/layout/cycle2"/>
    <dgm:cxn modelId="{A21749F6-8279-494A-A5EB-1538E53B60B5}" type="presOf" srcId="{0C3E059D-A5EB-4797-92F9-7ABE6AA2CB31}" destId="{B5D922F1-EAD6-405C-AAFE-4EE42DCB2257}" srcOrd="0" destOrd="0" presId="urn:microsoft.com/office/officeart/2005/8/layout/cycle2"/>
    <dgm:cxn modelId="{C5310CB4-1DCA-4969-B4B9-B42A9BD5BCA5}" type="presParOf" srcId="{ACC9255F-2A10-4B37-8390-5C0DD9195B0C}" destId="{3E27061C-BA8F-4945-B1EC-8A64F8203465}" srcOrd="0" destOrd="0" presId="urn:microsoft.com/office/officeart/2005/8/layout/cycle2"/>
    <dgm:cxn modelId="{D891FE43-C97E-46B3-B93A-3E1302404077}" type="presParOf" srcId="{ACC9255F-2A10-4B37-8390-5C0DD9195B0C}" destId="{3FA3E789-22F1-4293-BB07-A237E71A1F6F}" srcOrd="1" destOrd="0" presId="urn:microsoft.com/office/officeart/2005/8/layout/cycle2"/>
    <dgm:cxn modelId="{EAA52C43-8CCD-48D1-90C6-365D56E3CBA7}" type="presParOf" srcId="{3FA3E789-22F1-4293-BB07-A237E71A1F6F}" destId="{9379365D-2E00-4352-873B-875119FAEAD6}" srcOrd="0" destOrd="0" presId="urn:microsoft.com/office/officeart/2005/8/layout/cycle2"/>
    <dgm:cxn modelId="{DCE31B3D-0D9E-4B67-8A7C-3BD556816228}" type="presParOf" srcId="{ACC9255F-2A10-4B37-8390-5C0DD9195B0C}" destId="{A58A89D7-9B4B-425E-AB37-28C2C816C811}" srcOrd="2" destOrd="0" presId="urn:microsoft.com/office/officeart/2005/8/layout/cycle2"/>
    <dgm:cxn modelId="{CEA213EF-882C-48D0-B277-D9192F710916}" type="presParOf" srcId="{ACC9255F-2A10-4B37-8390-5C0DD9195B0C}" destId="{0404DDB1-6B03-46BA-B80A-BCD6C95D3FFF}" srcOrd="3" destOrd="0" presId="urn:microsoft.com/office/officeart/2005/8/layout/cycle2"/>
    <dgm:cxn modelId="{E1AD8368-93A1-4EC0-9ED1-48AF67CAFF73}" type="presParOf" srcId="{0404DDB1-6B03-46BA-B80A-BCD6C95D3FFF}" destId="{A19375DE-CB73-448A-9356-119AB4F105D2}" srcOrd="0" destOrd="0" presId="urn:microsoft.com/office/officeart/2005/8/layout/cycle2"/>
    <dgm:cxn modelId="{7FD87C32-9AFF-4189-AA40-2C1602EF9138}" type="presParOf" srcId="{ACC9255F-2A10-4B37-8390-5C0DD9195B0C}" destId="{2E4AC585-B9CF-4006-B7D9-3466CDCBB0BD}" srcOrd="4" destOrd="0" presId="urn:microsoft.com/office/officeart/2005/8/layout/cycle2"/>
    <dgm:cxn modelId="{055D18EB-A395-495C-90B4-95CCEAF80209}" type="presParOf" srcId="{ACC9255F-2A10-4B37-8390-5C0DD9195B0C}" destId="{9CA87435-807C-48F7-8D58-9109792B6211}" srcOrd="5" destOrd="0" presId="urn:microsoft.com/office/officeart/2005/8/layout/cycle2"/>
    <dgm:cxn modelId="{32292DC0-1131-44C5-AE6A-7F6E5038CB8C}" type="presParOf" srcId="{9CA87435-807C-48F7-8D58-9109792B6211}" destId="{F5F74537-7A70-4CCF-B254-F559C4410EFC}" srcOrd="0" destOrd="0" presId="urn:microsoft.com/office/officeart/2005/8/layout/cycle2"/>
    <dgm:cxn modelId="{08DB5490-2127-4103-AECD-A04C244DDEF0}" type="presParOf" srcId="{ACC9255F-2A10-4B37-8390-5C0DD9195B0C}" destId="{36A2FA67-81E0-4A32-9C1E-FBE073419617}" srcOrd="6" destOrd="0" presId="urn:microsoft.com/office/officeart/2005/8/layout/cycle2"/>
    <dgm:cxn modelId="{12BD66EA-A11B-4482-B591-E047C9BBDDC0}" type="presParOf" srcId="{ACC9255F-2A10-4B37-8390-5C0DD9195B0C}" destId="{44B9FCD2-21E7-4DF9-BDC5-5F1949494874}" srcOrd="7" destOrd="0" presId="urn:microsoft.com/office/officeart/2005/8/layout/cycle2"/>
    <dgm:cxn modelId="{D66FCFF8-03CB-4387-8AC9-BDDFD9B7895B}" type="presParOf" srcId="{44B9FCD2-21E7-4DF9-BDC5-5F1949494874}" destId="{16627BBA-E009-4172-ACD9-112845973E80}" srcOrd="0" destOrd="0" presId="urn:microsoft.com/office/officeart/2005/8/layout/cycle2"/>
    <dgm:cxn modelId="{6D5AD303-7516-4663-8794-C575EA00E6CF}" type="presParOf" srcId="{ACC9255F-2A10-4B37-8390-5C0DD9195B0C}" destId="{68F66150-7AD9-400D-A26F-D5DDE1F4B5C9}" srcOrd="8" destOrd="0" presId="urn:microsoft.com/office/officeart/2005/8/layout/cycle2"/>
    <dgm:cxn modelId="{194797F3-1E3A-4533-9058-FA1910B4F1FB}" type="presParOf" srcId="{ACC9255F-2A10-4B37-8390-5C0DD9195B0C}" destId="{305DE977-266C-46B2-9C7B-3B2462ED450D}" srcOrd="9" destOrd="0" presId="urn:microsoft.com/office/officeart/2005/8/layout/cycle2"/>
    <dgm:cxn modelId="{A66A3F15-D5F9-4234-85E6-B22F3DEB8783}" type="presParOf" srcId="{305DE977-266C-46B2-9C7B-3B2462ED450D}" destId="{F72E35CA-B450-4500-AAE3-E3061D9824BA}" srcOrd="0" destOrd="0" presId="urn:microsoft.com/office/officeart/2005/8/layout/cycle2"/>
    <dgm:cxn modelId="{44BCE213-12C5-493A-99DB-521280F7871A}" type="presParOf" srcId="{ACC9255F-2A10-4B37-8390-5C0DD9195B0C}" destId="{376F598E-5CA8-49B6-9B10-6BD8DEAB5AA5}" srcOrd="10" destOrd="0" presId="urn:microsoft.com/office/officeart/2005/8/layout/cycle2"/>
    <dgm:cxn modelId="{318C818E-366A-43C6-8A7A-991E3A29EB64}" type="presParOf" srcId="{ACC9255F-2A10-4B37-8390-5C0DD9195B0C}" destId="{B5D922F1-EAD6-405C-AAFE-4EE42DCB2257}" srcOrd="11" destOrd="0" presId="urn:microsoft.com/office/officeart/2005/8/layout/cycle2"/>
    <dgm:cxn modelId="{CC6F3E2B-9D08-4202-AC88-AC48E1FD409C}" type="presParOf" srcId="{B5D922F1-EAD6-405C-AAFE-4EE42DCB2257}" destId="{75CA9EA0-284B-4B78-A50E-9A390A3999F2}" srcOrd="0" destOrd="0" presId="urn:microsoft.com/office/officeart/2005/8/layout/cycle2"/>
    <dgm:cxn modelId="{9106F523-D593-40BC-961E-6CD538E8A2FD}" type="presParOf" srcId="{ACC9255F-2A10-4B37-8390-5C0DD9195B0C}" destId="{82977896-1C48-4243-BC88-F4333B48E5FD}" srcOrd="12" destOrd="0" presId="urn:microsoft.com/office/officeart/2005/8/layout/cycle2"/>
    <dgm:cxn modelId="{C6AD354D-E266-4069-B2A9-4F8CC47EE7D2}" type="presParOf" srcId="{ACC9255F-2A10-4B37-8390-5C0DD9195B0C}" destId="{4652A287-3B9E-4D9A-BD5F-B9473A176F3A}" srcOrd="13" destOrd="0" presId="urn:microsoft.com/office/officeart/2005/8/layout/cycle2"/>
    <dgm:cxn modelId="{8F25434F-8276-4471-8B52-8DD5CDE13909}" type="presParOf" srcId="{4652A287-3B9E-4D9A-BD5F-B9473A176F3A}" destId="{C8F25432-05BE-4BA6-9D49-3195CF72B709}" srcOrd="0" destOrd="0" presId="urn:microsoft.com/office/officeart/2005/8/layout/cycle2"/>
    <dgm:cxn modelId="{21D6FF77-6583-4BC1-9AE5-9C84BDE393DD}" type="presParOf" srcId="{ACC9255F-2A10-4B37-8390-5C0DD9195B0C}" destId="{44F64E39-28A1-4521-9C42-DFFD689F0ACE}" srcOrd="14" destOrd="0" presId="urn:microsoft.com/office/officeart/2005/8/layout/cycle2"/>
    <dgm:cxn modelId="{F29A8C33-5371-4B48-92E8-84A35B9382DB}" type="presParOf" srcId="{ACC9255F-2A10-4B37-8390-5C0DD9195B0C}" destId="{CC115B71-5A71-401C-BA21-9FF9A8815A92}" srcOrd="15" destOrd="0" presId="urn:microsoft.com/office/officeart/2005/8/layout/cycle2"/>
    <dgm:cxn modelId="{F6AF93AB-C482-4714-AF28-BE7524820093}" type="presParOf" srcId="{CC115B71-5A71-401C-BA21-9FF9A8815A92}" destId="{943B65F5-FA8D-45D4-B14F-66CB2C6137CA}" srcOrd="0" destOrd="0" presId="urn:microsoft.com/office/officeart/2005/8/layout/cycle2"/>
    <dgm:cxn modelId="{3A7D3026-971D-418D-ABB4-FFB8F50051F0}" type="presParOf" srcId="{ACC9255F-2A10-4B37-8390-5C0DD9195B0C}" destId="{0338F548-ED34-42C5-AB4B-FFFA392553C7}" srcOrd="16" destOrd="0" presId="urn:microsoft.com/office/officeart/2005/8/layout/cycle2"/>
    <dgm:cxn modelId="{A68901B6-DE8E-4AE0-97F4-2B835CB41639}" type="presParOf" srcId="{ACC9255F-2A10-4B37-8390-5C0DD9195B0C}" destId="{C4EA835C-1CBD-4D97-A9EF-A7CD22C818A0}" srcOrd="17" destOrd="0" presId="urn:microsoft.com/office/officeart/2005/8/layout/cycle2"/>
    <dgm:cxn modelId="{29251505-2643-4D8B-9F14-06E510C4F5B4}" type="presParOf" srcId="{C4EA835C-1CBD-4D97-A9EF-A7CD22C818A0}" destId="{49FF0B2D-F61F-40EA-96A4-03BB4252E37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7061C-BA8F-4945-B1EC-8A64F8203465}">
      <dsp:nvSpPr>
        <dsp:cNvPr id="0" name=""/>
        <dsp:cNvSpPr/>
      </dsp:nvSpPr>
      <dsp:spPr>
        <a:xfrm>
          <a:off x="3805735" y="1291"/>
          <a:ext cx="1245513" cy="124551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/>
            <a:t>1. Επιλογή Κειμένου</a:t>
          </a:r>
          <a:endParaRPr lang="el-GR" sz="1000" b="1" kern="1200" dirty="0"/>
        </a:p>
      </dsp:txBody>
      <dsp:txXfrm>
        <a:off x="3988136" y="183692"/>
        <a:ext cx="880711" cy="880711"/>
      </dsp:txXfrm>
    </dsp:sp>
    <dsp:sp modelId="{3FA3E789-22F1-4293-BB07-A237E71A1F6F}">
      <dsp:nvSpPr>
        <dsp:cNvPr id="0" name=""/>
        <dsp:cNvSpPr/>
      </dsp:nvSpPr>
      <dsp:spPr>
        <a:xfrm rot="1200000">
          <a:off x="5132946" y="730568"/>
          <a:ext cx="331348" cy="42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/>
        </a:p>
      </dsp:txBody>
      <dsp:txXfrm>
        <a:off x="5135943" y="797641"/>
        <a:ext cx="231944" cy="252216"/>
      </dsp:txXfrm>
    </dsp:sp>
    <dsp:sp modelId="{A58A89D7-9B4B-425E-AB37-28C2C816C811}">
      <dsp:nvSpPr>
        <dsp:cNvPr id="0" name=""/>
        <dsp:cNvSpPr/>
      </dsp:nvSpPr>
      <dsp:spPr>
        <a:xfrm>
          <a:off x="5563617" y="641108"/>
          <a:ext cx="1245513" cy="124551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/>
            <a:t>2. Ιδέα / σενάριο γενικής παρουσίασης /δομή</a:t>
          </a:r>
          <a:endParaRPr lang="el-GR" sz="1000" b="1" kern="1200" dirty="0"/>
        </a:p>
      </dsp:txBody>
      <dsp:txXfrm>
        <a:off x="5746018" y="823509"/>
        <a:ext cx="880711" cy="880711"/>
      </dsp:txXfrm>
    </dsp:sp>
    <dsp:sp modelId="{0404DDB1-6B03-46BA-B80A-BCD6C95D3FFF}">
      <dsp:nvSpPr>
        <dsp:cNvPr id="0" name=""/>
        <dsp:cNvSpPr/>
      </dsp:nvSpPr>
      <dsp:spPr>
        <a:xfrm rot="3600000">
          <a:off x="6483686" y="1855599"/>
          <a:ext cx="331348" cy="42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/>
        </a:p>
      </dsp:txBody>
      <dsp:txXfrm>
        <a:off x="6508537" y="1896628"/>
        <a:ext cx="231944" cy="252216"/>
      </dsp:txXfrm>
    </dsp:sp>
    <dsp:sp modelId="{2E4AC585-B9CF-4006-B7D9-3466CDCBB0BD}">
      <dsp:nvSpPr>
        <dsp:cNvPr id="0" name=""/>
        <dsp:cNvSpPr/>
      </dsp:nvSpPr>
      <dsp:spPr>
        <a:xfrm>
          <a:off x="6498967" y="2261181"/>
          <a:ext cx="1245513" cy="124551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/>
            <a:t>3. Επιλογή κατάλληλου προγράμματος </a:t>
          </a:r>
          <a:endParaRPr lang="el-GR" sz="1000" b="1" kern="1200" dirty="0"/>
        </a:p>
      </dsp:txBody>
      <dsp:txXfrm>
        <a:off x="6681368" y="2443582"/>
        <a:ext cx="880711" cy="880711"/>
      </dsp:txXfrm>
    </dsp:sp>
    <dsp:sp modelId="{9CA87435-807C-48F7-8D58-9109792B6211}">
      <dsp:nvSpPr>
        <dsp:cNvPr id="0" name=""/>
        <dsp:cNvSpPr/>
      </dsp:nvSpPr>
      <dsp:spPr>
        <a:xfrm rot="6000000">
          <a:off x="6795256" y="3585662"/>
          <a:ext cx="331348" cy="42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/>
        </a:p>
      </dsp:txBody>
      <dsp:txXfrm rot="10800000">
        <a:off x="6853589" y="3620787"/>
        <a:ext cx="231944" cy="252216"/>
      </dsp:txXfrm>
    </dsp:sp>
    <dsp:sp modelId="{36A2FA67-81E0-4A32-9C1E-FBE073419617}">
      <dsp:nvSpPr>
        <dsp:cNvPr id="0" name=""/>
        <dsp:cNvSpPr/>
      </dsp:nvSpPr>
      <dsp:spPr>
        <a:xfrm>
          <a:off x="6174124" y="4103460"/>
          <a:ext cx="1245513" cy="124551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/>
            <a:t>4. Έρευνα / συγκέντρωση υλικού</a:t>
          </a:r>
          <a:endParaRPr lang="el-GR" sz="1000" b="1" kern="1200" dirty="0"/>
        </a:p>
      </dsp:txBody>
      <dsp:txXfrm>
        <a:off x="6356525" y="4285861"/>
        <a:ext cx="880711" cy="880711"/>
      </dsp:txXfrm>
    </dsp:sp>
    <dsp:sp modelId="{44B9FCD2-21E7-4DF9-BDC5-5F1949494874}">
      <dsp:nvSpPr>
        <dsp:cNvPr id="0" name=""/>
        <dsp:cNvSpPr/>
      </dsp:nvSpPr>
      <dsp:spPr>
        <a:xfrm rot="8400000">
          <a:off x="5921870" y="5111240"/>
          <a:ext cx="331348" cy="42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/>
        </a:p>
      </dsp:txBody>
      <dsp:txXfrm rot="10800000">
        <a:off x="6009646" y="5163364"/>
        <a:ext cx="231944" cy="252216"/>
      </dsp:txXfrm>
    </dsp:sp>
    <dsp:sp modelId="{68F66150-7AD9-400D-A26F-D5DDE1F4B5C9}">
      <dsp:nvSpPr>
        <dsp:cNvPr id="0" name=""/>
        <dsp:cNvSpPr/>
      </dsp:nvSpPr>
      <dsp:spPr>
        <a:xfrm>
          <a:off x="4741085" y="5305923"/>
          <a:ext cx="1245513" cy="124551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/>
            <a:t>5. Σύνθεση υλικού και αξιοποίηση δυνατοτήτων του προγράμματος</a:t>
          </a:r>
          <a:endParaRPr lang="el-GR" sz="1000" b="1" kern="1200" dirty="0"/>
        </a:p>
      </dsp:txBody>
      <dsp:txXfrm>
        <a:off x="4923486" y="5488324"/>
        <a:ext cx="880711" cy="880711"/>
      </dsp:txXfrm>
    </dsp:sp>
    <dsp:sp modelId="{305DE977-266C-46B2-9C7B-3B2462ED450D}">
      <dsp:nvSpPr>
        <dsp:cNvPr id="0" name=""/>
        <dsp:cNvSpPr/>
      </dsp:nvSpPr>
      <dsp:spPr>
        <a:xfrm rot="10800000">
          <a:off x="4272195" y="5718499"/>
          <a:ext cx="331348" cy="42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/>
        </a:p>
      </dsp:txBody>
      <dsp:txXfrm rot="10800000">
        <a:off x="4371599" y="5802571"/>
        <a:ext cx="231944" cy="252216"/>
      </dsp:txXfrm>
    </dsp:sp>
    <dsp:sp modelId="{376F598E-5CA8-49B6-9B10-6BD8DEAB5AA5}">
      <dsp:nvSpPr>
        <dsp:cNvPr id="0" name=""/>
        <dsp:cNvSpPr/>
      </dsp:nvSpPr>
      <dsp:spPr>
        <a:xfrm>
          <a:off x="2870385" y="5305923"/>
          <a:ext cx="1245513" cy="124551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/>
            <a:t>6. Δοκιμαστική ανάγνωση σε συσκευές</a:t>
          </a:r>
          <a:endParaRPr lang="el-GR" sz="1000" b="1" kern="1200" dirty="0"/>
        </a:p>
      </dsp:txBody>
      <dsp:txXfrm>
        <a:off x="3052786" y="5488324"/>
        <a:ext cx="880711" cy="880711"/>
      </dsp:txXfrm>
    </dsp:sp>
    <dsp:sp modelId="{B5D922F1-EAD6-405C-AAFE-4EE42DCB2257}">
      <dsp:nvSpPr>
        <dsp:cNvPr id="0" name=""/>
        <dsp:cNvSpPr/>
      </dsp:nvSpPr>
      <dsp:spPr>
        <a:xfrm rot="13200000">
          <a:off x="2618132" y="5123296"/>
          <a:ext cx="331348" cy="42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/>
        </a:p>
      </dsp:txBody>
      <dsp:txXfrm rot="10800000">
        <a:off x="2705908" y="5239316"/>
        <a:ext cx="231944" cy="252216"/>
      </dsp:txXfrm>
    </dsp:sp>
    <dsp:sp modelId="{82977896-1C48-4243-BC88-F4333B48E5FD}">
      <dsp:nvSpPr>
        <dsp:cNvPr id="0" name=""/>
        <dsp:cNvSpPr/>
      </dsp:nvSpPr>
      <dsp:spPr>
        <a:xfrm>
          <a:off x="1437346" y="4103460"/>
          <a:ext cx="1245513" cy="124551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/>
            <a:t>7. Αίτηση χορήγησης </a:t>
          </a:r>
          <a:r>
            <a:rPr lang="en-US" sz="1000" b="1" kern="1200" dirty="0" smtClean="0"/>
            <a:t>ISBN</a:t>
          </a:r>
          <a:endParaRPr lang="el-GR" sz="1000" b="1" kern="1200" dirty="0"/>
        </a:p>
      </dsp:txBody>
      <dsp:txXfrm>
        <a:off x="1619747" y="4285861"/>
        <a:ext cx="880711" cy="880711"/>
      </dsp:txXfrm>
    </dsp:sp>
    <dsp:sp modelId="{4652A287-3B9E-4D9A-BD5F-B9473A176F3A}">
      <dsp:nvSpPr>
        <dsp:cNvPr id="0" name=""/>
        <dsp:cNvSpPr/>
      </dsp:nvSpPr>
      <dsp:spPr>
        <a:xfrm rot="15600000">
          <a:off x="1733635" y="3604132"/>
          <a:ext cx="331348" cy="42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/>
        </a:p>
      </dsp:txBody>
      <dsp:txXfrm rot="10800000">
        <a:off x="1791968" y="3737151"/>
        <a:ext cx="231944" cy="252216"/>
      </dsp:txXfrm>
    </dsp:sp>
    <dsp:sp modelId="{44F64E39-28A1-4521-9C42-DFFD689F0ACE}">
      <dsp:nvSpPr>
        <dsp:cNvPr id="0" name=""/>
        <dsp:cNvSpPr/>
      </dsp:nvSpPr>
      <dsp:spPr>
        <a:xfrm>
          <a:off x="1112502" y="2261181"/>
          <a:ext cx="1245513" cy="124551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/>
            <a:t>8. Επιλογή ελεύθερης διανομής </a:t>
          </a:r>
          <a:r>
            <a:rPr lang="en-US" sz="1000" b="1" kern="1200" dirty="0" smtClean="0"/>
            <a:t>Creative Commons</a:t>
          </a:r>
          <a:endParaRPr lang="el-GR" sz="1000" b="1" kern="1200" dirty="0"/>
        </a:p>
      </dsp:txBody>
      <dsp:txXfrm>
        <a:off x="1294903" y="2443582"/>
        <a:ext cx="880711" cy="880711"/>
      </dsp:txXfrm>
    </dsp:sp>
    <dsp:sp modelId="{CC115B71-5A71-401C-BA21-9FF9A8815A92}">
      <dsp:nvSpPr>
        <dsp:cNvPr id="0" name=""/>
        <dsp:cNvSpPr/>
      </dsp:nvSpPr>
      <dsp:spPr>
        <a:xfrm rot="18000000">
          <a:off x="2032571" y="1871842"/>
          <a:ext cx="331348" cy="42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/>
        </a:p>
      </dsp:txBody>
      <dsp:txXfrm>
        <a:off x="2057422" y="1998957"/>
        <a:ext cx="231944" cy="252216"/>
      </dsp:txXfrm>
    </dsp:sp>
    <dsp:sp modelId="{0338F548-ED34-42C5-AB4B-FFFA392553C7}">
      <dsp:nvSpPr>
        <dsp:cNvPr id="0" name=""/>
        <dsp:cNvSpPr/>
      </dsp:nvSpPr>
      <dsp:spPr>
        <a:xfrm>
          <a:off x="2047852" y="641108"/>
          <a:ext cx="1245513" cy="124551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/>
            <a:t>Ανάρτηση του ηλεκτρονικού βιβλίου στο διαδίκτυο</a:t>
          </a:r>
          <a:endParaRPr lang="el-GR" sz="1000" b="1" kern="1200" dirty="0"/>
        </a:p>
      </dsp:txBody>
      <dsp:txXfrm>
        <a:off x="2230253" y="823509"/>
        <a:ext cx="880711" cy="880711"/>
      </dsp:txXfrm>
    </dsp:sp>
    <dsp:sp modelId="{C4EA835C-1CBD-4D97-A9EF-A7CD22C818A0}">
      <dsp:nvSpPr>
        <dsp:cNvPr id="0" name=""/>
        <dsp:cNvSpPr/>
      </dsp:nvSpPr>
      <dsp:spPr>
        <a:xfrm rot="20400000">
          <a:off x="3375064" y="736983"/>
          <a:ext cx="331348" cy="420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378061" y="838054"/>
        <a:ext cx="231944" cy="252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D1BDB2-C22D-4B7D-875C-12D8315E387E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3716F1-1B68-4089-85B3-8F526A5E04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133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716F1-1B68-4089-85B3-8F526A5E04C8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5128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endParaRPr lang="el-G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716F1-1B68-4089-85B3-8F526A5E04C8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570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716F1-1B68-4089-85B3-8F526A5E04C8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4237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716F1-1B68-4089-85B3-8F526A5E04C8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4237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716F1-1B68-4089-85B3-8F526A5E04C8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0665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716F1-1B68-4089-85B3-8F526A5E04C8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3157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716F1-1B68-4089-85B3-8F526A5E04C8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603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639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003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644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935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261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426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250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038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611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486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784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017EC-2158-4DAF-AF2A-5113AA1B7666}" type="datetimeFigureOut">
              <a:rPr lang="el-GR" smtClean="0"/>
              <a:t>6/5/2021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4AD30-763D-49E6-8A8C-1E77EE3F663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156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Onassis.Odisia&amp;hl=e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6064" y="332656"/>
            <a:ext cx="7772400" cy="1746969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HACK THE BOOK</a:t>
            </a:r>
            <a:br>
              <a:rPr lang="en-US" sz="40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l-GR" sz="40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Φτιάξε </a:t>
            </a:r>
            <a:r>
              <a:rPr lang="el-GR" sz="40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ένα ηλεκτρονικό βιβλίο</a:t>
            </a:r>
            <a:endParaRPr lang="el-GR" sz="4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0404" y="6237312"/>
            <a:ext cx="6098728" cy="576064"/>
          </a:xfrm>
        </p:spPr>
        <p:txBody>
          <a:bodyPr>
            <a:normAutofit/>
          </a:bodyPr>
          <a:lstStyle/>
          <a:p>
            <a:r>
              <a:rPr lang="el-GR" sz="2600" b="1" dirty="0" smtClean="0"/>
              <a:t>ΩΝΑΣΕΙΟΣ ΒΙΒΛΙΟΘΗΚΗ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15334" y="210815"/>
            <a:ext cx="1521460" cy="638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68" y="1916832"/>
            <a:ext cx="6300192" cy="420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4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391" y="-67163"/>
            <a:ext cx="5325218" cy="699232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15334" y="210815"/>
            <a:ext cx="152146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Η σημερινή πρόκληση</a:t>
            </a:r>
            <a:endParaRPr lang="el-GR" sz="40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15334" y="210815"/>
            <a:ext cx="1521460" cy="6381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44" y="1052736"/>
            <a:ext cx="407257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44" y="800075"/>
            <a:ext cx="8229600" cy="1143000"/>
          </a:xfrm>
        </p:spPr>
        <p:txBody>
          <a:bodyPr>
            <a:normAutofit/>
          </a:bodyPr>
          <a:lstStyle/>
          <a:p>
            <a:pPr marL="0" indent="0"/>
            <a:r>
              <a:rPr lang="el-GR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ΤΟ ΕΡΓΑΣΤΗΡΙΟ ΑΡΧΙΖΕΙ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endParaRPr lang="el-GR" b="1" dirty="0" smtClean="0">
              <a:solidFill>
                <a:srgbClr val="C0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0" indent="0" algn="ctr">
              <a:buNone/>
            </a:pPr>
            <a:endParaRPr lang="el-GR" b="1" dirty="0" smtClean="0">
              <a:solidFill>
                <a:srgbClr val="C0000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marL="0" indent="0" algn="ctr">
              <a:buNone/>
            </a:pPr>
            <a:r>
              <a:rPr lang="el-GR" b="1" dirty="0" smtClean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Καλή Επιτυχία!</a:t>
            </a:r>
            <a:endParaRPr lang="el-GR" b="1" dirty="0">
              <a:solidFill>
                <a:srgbClr val="FF000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1026" name="Picture 2" descr="Αποτέλεσμα εικόνας για digital storytel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44" y="3686174"/>
            <a:ext cx="6096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215334" y="210815"/>
            <a:ext cx="152146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Λίγη ιστορία…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23321"/>
            <a:ext cx="6635080" cy="5590055"/>
          </a:xfr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67734" y="363215"/>
            <a:ext cx="152146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8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90" y="0"/>
            <a:ext cx="4949190" cy="6858000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67734" y="363215"/>
            <a:ext cx="1521460" cy="63817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6646981" y="6413941"/>
            <a:ext cx="621928" cy="2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τυπογραφείο_16o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0" y="178558"/>
            <a:ext cx="8449442" cy="64140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71750" y="178558"/>
            <a:ext cx="152146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τυπογραφειο_15os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38" y="237461"/>
            <a:ext cx="5242413" cy="6215305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215334" y="210815"/>
            <a:ext cx="152146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130425"/>
            <a:ext cx="5112568" cy="1470025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el-GR" sz="3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l-GR" sz="3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el-GR" sz="3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l-GR" sz="3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Η ΔΙΑΔΙΚΑΣΙΑ</a:t>
            </a:r>
            <a:br>
              <a:rPr lang="el-GR" sz="3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l-GR" sz="3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ΔΗΜΙΟΥΡΓΙΑΣ ΗΛΕΚΤΡΟΝΙΚΟΥ ΒΙΒΛΙΟΥ</a:t>
            </a:r>
            <a:endParaRPr lang="el-GR" sz="36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 descr="https://photos-1.dropbox.com/t/2/AAAbFy7O4o8kwdWMARVIYIVOeoMjqdyqg6T3cpRispt2Sw/12/63608536/png/32x32/3/1492196400/0/2/Education%20logo%20COLOR_GR%202.png/EI7bqDEY_LkHIAcoBw/qjGUScmvkvu6iGM_lTbRv825Ir5OdhxjzKRutbw8_qM?dl=0&amp;size=800x600&amp;size_mode=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58" y="5777506"/>
            <a:ext cx="1567546" cy="104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15334" y="210815"/>
            <a:ext cx="1521460" cy="638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47926" y="5777506"/>
            <a:ext cx="1712842" cy="1044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853326521"/>
              </p:ext>
            </p:extLst>
          </p:nvPr>
        </p:nvGraphicFramePr>
        <p:xfrm>
          <a:off x="124272" y="116632"/>
          <a:ext cx="8856984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744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Αποτέλεσμα εικόνας για word of mouth"/>
          <p:cNvSpPr>
            <a:spLocks noChangeAspect="1" noChangeArrowheads="1"/>
          </p:cNvSpPr>
          <p:nvPr/>
        </p:nvSpPr>
        <p:spPr bwMode="auto">
          <a:xfrm>
            <a:off x="155575" y="-1995488"/>
            <a:ext cx="60960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4" descr="Αποτέλεσμα εικόνας για word of mouth"/>
          <p:cNvSpPr>
            <a:spLocks noChangeAspect="1" noChangeArrowheads="1"/>
          </p:cNvSpPr>
          <p:nvPr/>
        </p:nvSpPr>
        <p:spPr bwMode="auto">
          <a:xfrm>
            <a:off x="307975" y="-1843088"/>
            <a:ext cx="60960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40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Ένα παράδειγμα</a:t>
            </a: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1268760"/>
            <a:ext cx="4279980" cy="558924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215334" y="210815"/>
            <a:ext cx="152146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Αποτέλεσμα εικόνας για word of mouth"/>
          <p:cNvSpPr>
            <a:spLocks noChangeAspect="1" noChangeArrowheads="1"/>
          </p:cNvSpPr>
          <p:nvPr/>
        </p:nvSpPr>
        <p:spPr bwMode="auto">
          <a:xfrm>
            <a:off x="155575" y="-1995488"/>
            <a:ext cx="60960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4" descr="Αποτέλεσμα εικόνας για word of mouth"/>
          <p:cNvSpPr>
            <a:spLocks noChangeAspect="1" noChangeArrowheads="1"/>
          </p:cNvSpPr>
          <p:nvPr/>
        </p:nvSpPr>
        <p:spPr bwMode="auto">
          <a:xfrm>
            <a:off x="307975" y="-1843088"/>
            <a:ext cx="60960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0"/>
            <a:ext cx="5269187" cy="684431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15334" y="210815"/>
            <a:ext cx="152146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98128"/>
            <a:ext cx="5117937" cy="674136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15334" y="210815"/>
            <a:ext cx="152146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83</Words>
  <Application>Microsoft Office PowerPoint</Application>
  <PresentationFormat>On-screen Show (4:3)</PresentationFormat>
  <Paragraphs>26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Batang</vt:lpstr>
      <vt:lpstr>BatangChe</vt:lpstr>
      <vt:lpstr>Calibri</vt:lpstr>
      <vt:lpstr>Office Theme</vt:lpstr>
      <vt:lpstr>HACK THE BOOK Φτιάξε ένα ηλεκτρονικό βιβλίο</vt:lpstr>
      <vt:lpstr>Λίγη ιστορία…</vt:lpstr>
      <vt:lpstr>PowerPoint Presentation</vt:lpstr>
      <vt:lpstr>PowerPoint Presentation</vt:lpstr>
      <vt:lpstr>PowerPoint Presentation</vt:lpstr>
      <vt:lpstr>  Η ΔΙΑΔΙΚΑΣΙΑ ΔΗΜΙΟΥΡΓΙΑΣ ΗΛΕΚΤΡΟΝΙΚΟΥ ΒΙΒΛΙΟΥ</vt:lpstr>
      <vt:lpstr>Ένα παράδειγμα</vt:lpstr>
      <vt:lpstr>PowerPoint Presentation</vt:lpstr>
      <vt:lpstr>PowerPoint Presentation</vt:lpstr>
      <vt:lpstr>PowerPoint Presentation</vt:lpstr>
      <vt:lpstr>Η σημερινή πρόκληση</vt:lpstr>
      <vt:lpstr>ΤΟ ΕΡΓΑΣΤΗΡΙΟ ΑΡΧΙΖΕΙ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Guest2</dc:creator>
  <cp:lastModifiedBy>Vicky Gerontopoulou</cp:lastModifiedBy>
  <cp:revision>54</cp:revision>
  <cp:lastPrinted>2017-05-05T15:16:43Z</cp:lastPrinted>
  <dcterms:created xsi:type="dcterms:W3CDTF">2017-04-14T08:20:57Z</dcterms:created>
  <dcterms:modified xsi:type="dcterms:W3CDTF">2021-05-06T00:11:58Z</dcterms:modified>
</cp:coreProperties>
</file>